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167E4-366A-4E80-A514-CC705966A02D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FF41C-7400-4E52-93C0-F16D3046DF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30430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FE665-E505-4C12-B0A1-B14840D2F9FF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60C40-CF6D-4847-BD92-9F1B10D9FE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45837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204856"/>
            <a:ext cx="12188825" cy="19346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8E70-CB7C-4803-8913-CB3497CD0BF0}" type="datetime1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378" y="152716"/>
            <a:ext cx="2133600" cy="193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0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F9F0-8895-4B0B-B900-AAFBB0A41D57}" type="datetime1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135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59784"/>
            <a:ext cx="12188825" cy="398215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5"/>
            <a:ext cx="12188825" cy="12546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981F7-CA38-4CA0-8EA9-7F738B8D3B95}" type="datetime1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72663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425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C74B3-47E1-40EB-B7C3-A22D875953CB}" type="datetime1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9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245679"/>
            <a:ext cx="12188825" cy="15264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6EEFF-7DC9-4B9B-8AA3-07DCE70DAD8E}" type="datetime1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1"/>
            <a:ext cx="1981200" cy="1800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91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FA733-79AD-482F-838E-EA30B1CC4C63}" type="datetime1">
              <a:rPr lang="en-GB" smtClean="0"/>
              <a:t>01/07/2015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43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3481-1D4E-4558-AF4B-666B6B841745}" type="datetime1">
              <a:rPr lang="en-GB" smtClean="0"/>
              <a:t>01/07/2015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33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2C0B-F092-44B8-931C-A8DAA14A5668}" type="datetime1">
              <a:rPr lang="en-GB" smtClean="0"/>
              <a:t>01/07/2015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8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245679"/>
            <a:ext cx="12188825" cy="15264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E584-A1F4-42BE-9F46-323DA1B82F2B}" type="datetime1">
              <a:rPr lang="en-GB" smtClean="0"/>
              <a:t>01/07/2015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8077" y="0"/>
            <a:ext cx="1886638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5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156372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AD230A4-020B-4546-A34F-87D1A66A7666}" type="datetime1">
              <a:rPr lang="en-GB" smtClean="0"/>
              <a:t>01/07/2015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7114" y="73659"/>
            <a:ext cx="1830738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76156"/>
            <a:ext cx="12188825" cy="168184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5"/>
            <a:ext cx="12188825" cy="2519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noFill/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FA05-94DD-4DAE-AC24-F9736472DC5C}" type="datetime1">
              <a:rPr lang="en-GB" smtClean="0"/>
              <a:t>01/07/2015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799" y="5175864"/>
            <a:ext cx="1851025" cy="168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6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-1" y="6217437"/>
            <a:ext cx="12192001" cy="189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DE17DF1-7231-4FA4-ABD0-FE41F2F4E554}" type="datetime1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A23AAB5-60D9-4A3A-9E33-5B0348C22C22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587" y="158449"/>
            <a:ext cx="1798186" cy="163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35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77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05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593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10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AAB5-60D9-4A3A-9E33-5B0348C22C2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8944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FF0000"/>
      </a:accent1>
      <a:accent2>
        <a:srgbClr val="1773B1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27</TotalTime>
  <Words>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Times New Roman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Newcastle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Iryna Adam (UG)</dc:creator>
  <cp:lastModifiedBy>Iryna Adam (UG)</cp:lastModifiedBy>
  <cp:revision>4</cp:revision>
  <dcterms:created xsi:type="dcterms:W3CDTF">2015-07-01T09:14:17Z</dcterms:created>
  <dcterms:modified xsi:type="dcterms:W3CDTF">2015-07-01T09:42:54Z</dcterms:modified>
</cp:coreProperties>
</file>